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8" autoAdjust="0"/>
  </p:normalViewPr>
  <p:slideViewPr>
    <p:cSldViewPr>
      <p:cViewPr varScale="1">
        <p:scale>
          <a:sx n="104" d="100"/>
          <a:sy n="104" d="100"/>
        </p:scale>
        <p:origin x="-9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1A3D3A-4B6B-4717-A249-3E3C728C5EB5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362045-6D51-44C9-83D0-92176227C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85813"/>
            <a:ext cx="7239000" cy="442912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Решение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 </a:t>
            </a:r>
            <a:r>
              <a:rPr lang="ru-RU" sz="4000" dirty="0" smtClean="0"/>
              <a:t>тригонометрических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уравнений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2875"/>
            <a:ext cx="7772400" cy="1071563"/>
          </a:xfrm>
        </p:spPr>
        <p:txBody>
          <a:bodyPr/>
          <a:lstStyle/>
          <a:p>
            <a:r>
              <a:rPr lang="ru-RU" dirty="0" smtClean="0"/>
              <a:t>Найдите ошибку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596" y="1464454"/>
          <a:ext cx="7400977" cy="4679189"/>
        </p:xfrm>
        <a:graphic>
          <a:graphicData uri="http://schemas.openxmlformats.org/presentationml/2006/ole">
            <p:oleObj spid="_x0000_s1027" name="Формула" r:id="rId3" imgW="1981080" imgH="16509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1066800"/>
          </a:xfrm>
        </p:spPr>
        <p:txBody>
          <a:bodyPr/>
          <a:lstStyle/>
          <a:p>
            <a:r>
              <a:rPr lang="ru-RU" dirty="0" smtClean="0"/>
              <a:t>Найдите ошибку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2214563" y="1077913"/>
          <a:ext cx="3805237" cy="5384800"/>
        </p:xfrm>
        <a:graphic>
          <a:graphicData uri="http://schemas.openxmlformats.org/presentationml/2006/ole">
            <p:oleObj spid="_x0000_s2051" name="Формула" r:id="rId3" imgW="1498320" imgH="21207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Формула" r:id="rId4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5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Изящная</vt:lpstr>
      <vt:lpstr>Формула</vt:lpstr>
      <vt:lpstr>Решение   тригонометрических   уравнений </vt:lpstr>
      <vt:lpstr>Найдите ошибку</vt:lpstr>
      <vt:lpstr>Найдите ошибку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ошибку</dc:title>
  <dc:creator>User</dc:creator>
  <cp:lastModifiedBy>User</cp:lastModifiedBy>
  <cp:revision>9</cp:revision>
  <dcterms:created xsi:type="dcterms:W3CDTF">2008-10-27T11:42:40Z</dcterms:created>
  <dcterms:modified xsi:type="dcterms:W3CDTF">2008-10-28T01:41:24Z</dcterms:modified>
</cp:coreProperties>
</file>